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B6FF2-5B02-47BC-B314-DCE2004566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E35C51-EC2B-4209-B335-7D1C1B34CB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3AED9-02E1-4771-93CE-F6F409D2E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8C6E8-2283-45D0-9670-3DB77A622340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ADB4C3-37A2-4B1C-BA85-7CBF9C160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00C9D-3A43-43AA-9F56-874C45E52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486B6-90A6-4ECC-91CD-ED4511D3C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748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0CBD7-6DD1-47DE-99B3-5B184A6B0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BE5191-5F27-44DE-A8F8-679B5AD182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C55682-5CFF-420F-9AF0-54A4192B4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8C6E8-2283-45D0-9670-3DB77A622340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19A75-9EB1-4144-AC27-E53DD0DDF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8F20F1-A9BA-4221-8052-964E6006C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486B6-90A6-4ECC-91CD-ED4511D3C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193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D33430-2D30-40BD-828A-65603B0599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6C816F-883C-49DC-AAC2-579796B8EE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19858A-4157-41C9-A6D5-DF5D7A951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8C6E8-2283-45D0-9670-3DB77A622340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52970F-0C17-41CB-82EC-18359100B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100B-A081-47BF-A927-189D0105F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486B6-90A6-4ECC-91CD-ED4511D3C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519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519BB-D9D1-4A7E-B0A3-DC2FC517C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5D7FF-B966-490A-A411-D40C0FB7F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6102EB-D7C6-4568-9EAB-7178F89C6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8C6E8-2283-45D0-9670-3DB77A622340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E0CCAE-B502-4CEB-8B62-4DBC2C5B9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D95EC-41BD-45D0-B590-9456BA50D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486B6-90A6-4ECC-91CD-ED4511D3C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01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20D6A-86FB-430C-A267-214D54A9D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942889-3BF4-4DD9-9C6C-ABE202366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835598-82BB-43B2-B173-14E6DF0BD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8C6E8-2283-45D0-9670-3DB77A622340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351B0C-B45E-4153-BA2A-F2102A800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7268BF-584E-40AD-BE13-6E1302747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486B6-90A6-4ECC-91CD-ED4511D3C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929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4B1E8-9A33-43D5-9567-491E2931E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32FDF-96D5-4142-8D11-5F5C76A271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52B08-E05B-4149-808D-6282E608C8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943310-C2EC-4DA5-AEA3-04E3B5665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8C6E8-2283-45D0-9670-3DB77A622340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C830F2-A46E-4118-86AB-40D14779A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447C60-4CDF-42A1-9D26-0FF296155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486B6-90A6-4ECC-91CD-ED4511D3C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79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27F65-5BA5-4906-B933-E5880A863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B7EF01-3F79-46EB-8326-E960D06372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D02F8D-F560-4987-8F04-33AA83B777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B2490F-D59E-4010-9DFF-3D834F0E8B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F5E58B-1BE4-4988-A022-8892F51D42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EC285C-B3C2-4FC6-A972-843B72709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8C6E8-2283-45D0-9670-3DB77A622340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FBAEDF-4102-47DC-B284-943B2DBB3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3980E9-CAF3-4CB3-96DD-62085ED35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486B6-90A6-4ECC-91CD-ED4511D3C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386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8CDE2-B191-4888-89F5-314E6C31E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4C0FED-73C7-451C-A8B2-C67213139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8C6E8-2283-45D0-9670-3DB77A622340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F45796-789F-491C-8C84-A46D393C2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1B2EB0-32D7-4533-BB4F-1B5165226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486B6-90A6-4ECC-91CD-ED4511D3C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182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35F772-EA47-4C3C-BD53-58ED57D4B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8C6E8-2283-45D0-9670-3DB77A622340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1869F0-FDF1-47C9-8F83-F88246D81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D06B76-E8D5-4B51-B22B-9335FBF65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486B6-90A6-4ECC-91CD-ED4511D3C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332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E1499-7BE5-4FC6-BD51-99E5B56D2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EFD83-3D42-4A76-8DBC-C96F6D881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149E9D-3A16-4E41-9C1B-5E82D436EB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7639AC-112A-4B53-B9FF-7C91B468C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8C6E8-2283-45D0-9670-3DB77A622340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43099D-86C1-442E-9FCD-2B47D1B5A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35927B-55DA-4B2B-8D27-BEBA3001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486B6-90A6-4ECC-91CD-ED4511D3C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89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B12D8-764B-44F7-8F97-6A8C627D3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84EBD1-5C10-4E5C-8E2F-B1A18D607F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6A1708-9C8A-4C1D-BF74-7C9802DFC0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1193F9-0A46-44B1-87A6-B5D4D20AF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8C6E8-2283-45D0-9670-3DB77A622340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1BC2A2-4FDB-49C6-92E9-CDD5DAF6D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3E82D4-24D3-4C97-93F0-B50F2BE81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486B6-90A6-4ECC-91CD-ED4511D3C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2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52D062-4B93-47A8-AF6F-27FFC6EBC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086856-C0BB-4E87-B119-D3495CD074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D2FFE3-1203-48F0-BB34-DEFD62DB81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8C6E8-2283-45D0-9670-3DB77A622340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47822-0176-4FE5-8C4B-8EBB8D28D2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BF915-6275-432A-BB6B-7550C1B4CD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486B6-90A6-4ECC-91CD-ED4511D3C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408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>
            <a:extLst>
              <a:ext uri="{FF2B5EF4-FFF2-40B4-BE49-F238E27FC236}">
                <a16:creationId xmlns:a16="http://schemas.microsoft.com/office/drawing/2014/main" id="{07322A9E-F1EC-405E-8971-BA906EFFC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A5704422-1118-4FD1-95AD-29A064EB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A88B2AAA-B805-498E-A9E6-98B885855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8">
            <a:extLst>
              <a:ext uri="{FF2B5EF4-FFF2-40B4-BE49-F238E27FC236}">
                <a16:creationId xmlns:a16="http://schemas.microsoft.com/office/drawing/2014/main" id="{9B8051E0-19D7-43E1-BFD9-E6DBFEB3A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9">
            <a:extLst>
              <a:ext uri="{FF2B5EF4-FFF2-40B4-BE49-F238E27FC236}">
                <a16:creationId xmlns:a16="http://schemas.microsoft.com/office/drawing/2014/main" id="{4EDB2B02-86A2-46F5-A4BE-B7D9B10411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10">
            <a:extLst>
              <a:ext uri="{FF2B5EF4-FFF2-40B4-BE49-F238E27FC236}">
                <a16:creationId xmlns:a16="http://schemas.microsoft.com/office/drawing/2014/main" id="{43954639-FB5D-41F4-9560-6F6DFE778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12">
            <a:extLst>
              <a:ext uri="{FF2B5EF4-FFF2-40B4-BE49-F238E27FC236}">
                <a16:creationId xmlns:a16="http://schemas.microsoft.com/office/drawing/2014/main" id="{E898931C-0323-41FA-A036-20F818B1FF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14">
            <a:extLst>
              <a:ext uri="{FF2B5EF4-FFF2-40B4-BE49-F238E27FC236}">
                <a16:creationId xmlns:a16="http://schemas.microsoft.com/office/drawing/2014/main" id="{89AFE9DD-0792-4B98-B4EB-97ACA17E6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16">
            <a:extLst>
              <a:ext uri="{FF2B5EF4-FFF2-40B4-BE49-F238E27FC236}">
                <a16:creationId xmlns:a16="http://schemas.microsoft.com/office/drawing/2014/main" id="{3981F5C4-9AE1-404E-AF44-A4E6DB374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11">
            <a:extLst>
              <a:ext uri="{FF2B5EF4-FFF2-40B4-BE49-F238E27FC236}">
                <a16:creationId xmlns:a16="http://schemas.microsoft.com/office/drawing/2014/main" id="{763C1781-8726-4FAC-8C45-FF40376BE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21">
            <a:extLst>
              <a:ext uri="{FF2B5EF4-FFF2-40B4-BE49-F238E27FC236}">
                <a16:creationId xmlns:a16="http://schemas.microsoft.com/office/drawing/2014/main" id="{301491B5-56C7-43DC-A3D9-861EECCA05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 descr="Map&#10;&#10;Description automatically generated">
            <a:extLst>
              <a:ext uri="{FF2B5EF4-FFF2-40B4-BE49-F238E27FC236}">
                <a16:creationId xmlns:a16="http://schemas.microsoft.com/office/drawing/2014/main" id="{FA96E733-6F25-4991-BF44-64F4AD37E36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11465"/>
          <a:stretch/>
        </p:blipFill>
        <p:spPr>
          <a:xfrm>
            <a:off x="921910" y="465243"/>
            <a:ext cx="7761924" cy="5343065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</p:spPr>
      </p:pic>
      <p:sp>
        <p:nvSpPr>
          <p:cNvPr id="32" name="Freeform 22">
            <a:extLst>
              <a:ext uri="{FF2B5EF4-FFF2-40B4-BE49-F238E27FC236}">
                <a16:creationId xmlns:a16="http://schemas.microsoft.com/office/drawing/2014/main" id="{237E2353-22DF-46E0-A200-FB30F8F39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23">
            <a:extLst>
              <a:ext uri="{FF2B5EF4-FFF2-40B4-BE49-F238E27FC236}">
                <a16:creationId xmlns:a16="http://schemas.microsoft.com/office/drawing/2014/main" id="{DD6138DB-057B-45F7-A5F4-E7BFDA20D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79A54AB1-B64F-4843-BFAB-81CB74E66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0CA449D0-2739-4CC2-91D2-3AD546CCE618}"/>
              </a:ext>
            </a:extLst>
          </p:cNvPr>
          <p:cNvSpPr txBox="1">
            <a:spLocks/>
          </p:cNvSpPr>
          <p:nvPr/>
        </p:nvSpPr>
        <p:spPr>
          <a:xfrm>
            <a:off x="427564" y="1398476"/>
            <a:ext cx="7373938" cy="91964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 Black" panose="020B0A04020102020204" pitchFamily="34" charset="0"/>
                <a:cs typeface="Arial" panose="020B0604020202020204" pitchFamily="34" charset="0"/>
              </a:rPr>
              <a:t>HOLIDAY HOURS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30C3ED9C-D785-4608-9D67-9EFA7138686A}"/>
              </a:ext>
            </a:extLst>
          </p:cNvPr>
          <p:cNvSpPr txBox="1">
            <a:spLocks/>
          </p:cNvSpPr>
          <p:nvPr/>
        </p:nvSpPr>
        <p:spPr>
          <a:xfrm>
            <a:off x="937846" y="2129060"/>
            <a:ext cx="6837960" cy="387556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sz="6400" b="1" i="1" dirty="0">
                <a:latin typeface="Arial" panose="020B0604020202020204" pitchFamily="34" charset="0"/>
                <a:cs typeface="Arial" panose="020B0604020202020204" pitchFamily="34" charset="0"/>
              </a:rPr>
              <a:t>12/14 – 10-8</a:t>
            </a:r>
          </a:p>
          <a:p>
            <a:pPr>
              <a:lnSpc>
                <a:spcPct val="120000"/>
              </a:lnSpc>
            </a:pPr>
            <a:r>
              <a:rPr lang="en-US" sz="6400" b="1" i="1" dirty="0">
                <a:latin typeface="Arial" panose="020B0604020202020204" pitchFamily="34" charset="0"/>
                <a:cs typeface="Arial" panose="020B0604020202020204" pitchFamily="34" charset="0"/>
              </a:rPr>
              <a:t>12/15 – 10-8</a:t>
            </a:r>
          </a:p>
          <a:p>
            <a:pPr>
              <a:lnSpc>
                <a:spcPct val="120000"/>
              </a:lnSpc>
            </a:pPr>
            <a:r>
              <a:rPr lang="en-US" sz="6400" b="1" i="1" dirty="0">
                <a:latin typeface="Arial" panose="020B0604020202020204" pitchFamily="34" charset="0"/>
                <a:cs typeface="Arial" panose="020B0604020202020204" pitchFamily="34" charset="0"/>
              </a:rPr>
              <a:t>12/16 – 10-8</a:t>
            </a:r>
          </a:p>
          <a:p>
            <a:pPr>
              <a:lnSpc>
                <a:spcPct val="120000"/>
              </a:lnSpc>
            </a:pPr>
            <a:r>
              <a:rPr lang="en-US" sz="6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12/17 – 9-9</a:t>
            </a:r>
          </a:p>
          <a:p>
            <a:pPr>
              <a:lnSpc>
                <a:spcPct val="120000"/>
              </a:lnSpc>
            </a:pPr>
            <a:r>
              <a:rPr lang="en-US" sz="6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 Day to Paint to Get Items by 12/24</a:t>
            </a:r>
          </a:p>
          <a:p>
            <a:pPr>
              <a:lnSpc>
                <a:spcPct val="120000"/>
              </a:lnSpc>
            </a:pPr>
            <a:r>
              <a:rPr lang="en-US" sz="6400" b="1" i="1" dirty="0">
                <a:latin typeface="Arial" panose="020B0604020202020204" pitchFamily="34" charset="0"/>
                <a:cs typeface="Arial" panose="020B0604020202020204" pitchFamily="34" charset="0"/>
              </a:rPr>
              <a:t>12/18 – 10-9</a:t>
            </a:r>
          </a:p>
          <a:p>
            <a:pPr>
              <a:lnSpc>
                <a:spcPct val="120000"/>
              </a:lnSpc>
            </a:pPr>
            <a:r>
              <a:rPr lang="en-US" sz="6400" b="1" i="1" dirty="0">
                <a:latin typeface="Arial" panose="020B0604020202020204" pitchFamily="34" charset="0"/>
                <a:cs typeface="Arial" panose="020B0604020202020204" pitchFamily="34" charset="0"/>
              </a:rPr>
              <a:t>12/19 – 11-6</a:t>
            </a:r>
          </a:p>
          <a:p>
            <a:pPr>
              <a:lnSpc>
                <a:spcPct val="120000"/>
              </a:lnSpc>
            </a:pPr>
            <a:r>
              <a:rPr lang="en-US" sz="6400" b="1" i="1" dirty="0">
                <a:latin typeface="Arial" panose="020B0604020202020204" pitchFamily="34" charset="0"/>
                <a:cs typeface="Arial" panose="020B0604020202020204" pitchFamily="34" charset="0"/>
              </a:rPr>
              <a:t>12/20 – 10-8</a:t>
            </a:r>
          </a:p>
          <a:p>
            <a:pPr>
              <a:lnSpc>
                <a:spcPct val="120000"/>
              </a:lnSpc>
            </a:pPr>
            <a:r>
              <a:rPr lang="en-US" sz="6400" b="1" i="1" dirty="0">
                <a:latin typeface="Arial" panose="020B0604020202020204" pitchFamily="34" charset="0"/>
                <a:cs typeface="Arial" panose="020B0604020202020204" pitchFamily="34" charset="0"/>
              </a:rPr>
              <a:t>12/21 – 10-8</a:t>
            </a:r>
          </a:p>
          <a:p>
            <a:pPr>
              <a:lnSpc>
                <a:spcPct val="120000"/>
              </a:lnSpc>
            </a:pPr>
            <a:r>
              <a:rPr lang="en-US" sz="6400" b="1" i="1" dirty="0">
                <a:latin typeface="Arial" panose="020B0604020202020204" pitchFamily="34" charset="0"/>
                <a:cs typeface="Arial" panose="020B0604020202020204" pitchFamily="34" charset="0"/>
              </a:rPr>
              <a:t>12/22 – 10-8</a:t>
            </a:r>
          </a:p>
          <a:p>
            <a:pPr>
              <a:lnSpc>
                <a:spcPct val="120000"/>
              </a:lnSpc>
            </a:pPr>
            <a:r>
              <a:rPr lang="en-US" sz="6400" b="1" i="1" dirty="0">
                <a:latin typeface="Arial" panose="020B0604020202020204" pitchFamily="34" charset="0"/>
                <a:cs typeface="Arial" panose="020B0604020202020204" pitchFamily="34" charset="0"/>
              </a:rPr>
              <a:t>12/23 – 10-8</a:t>
            </a:r>
          </a:p>
          <a:p>
            <a:pPr>
              <a:lnSpc>
                <a:spcPct val="120000"/>
              </a:lnSpc>
            </a:pPr>
            <a:r>
              <a:rPr lang="en-US" sz="6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12/24 – 10-2</a:t>
            </a:r>
          </a:p>
          <a:p>
            <a:pPr>
              <a:lnSpc>
                <a:spcPct val="120000"/>
              </a:lnSpc>
            </a:pPr>
            <a:r>
              <a:rPr lang="en-US" sz="64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PickUps</a:t>
            </a:r>
            <a:r>
              <a:rPr lang="en-US" sz="6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Gift Cards Only, No Painting</a:t>
            </a:r>
          </a:p>
          <a:p>
            <a:pPr>
              <a:lnSpc>
                <a:spcPct val="120000"/>
              </a:lnSpc>
            </a:pPr>
            <a:r>
              <a:rPr lang="en-US" sz="6400" b="1" i="1" dirty="0">
                <a:latin typeface="Arial" panose="020B0604020202020204" pitchFamily="34" charset="0"/>
                <a:cs typeface="Arial" panose="020B0604020202020204" pitchFamily="34" charset="0"/>
              </a:rPr>
              <a:t>12/25 – closed</a:t>
            </a:r>
          </a:p>
          <a:p>
            <a:pPr>
              <a:lnSpc>
                <a:spcPct val="120000"/>
              </a:lnSpc>
            </a:pPr>
            <a:r>
              <a:rPr lang="en-US" sz="6400" b="1" i="1" dirty="0">
                <a:latin typeface="Arial" panose="020B0604020202020204" pitchFamily="34" charset="0"/>
                <a:cs typeface="Arial" panose="020B0604020202020204" pitchFamily="34" charset="0"/>
              </a:rPr>
              <a:t>12/26 – 11-6</a:t>
            </a:r>
          </a:p>
          <a:p>
            <a:endParaRPr lang="en-US" sz="4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936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58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Rockwell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Monday, September 20th- Saturday, September 25th</dc:title>
  <dc:creator>Cindy Mazzaro</dc:creator>
  <cp:lastModifiedBy>Cindy Mazzaro</cp:lastModifiedBy>
  <cp:revision>7</cp:revision>
  <dcterms:created xsi:type="dcterms:W3CDTF">2021-09-02T14:32:45Z</dcterms:created>
  <dcterms:modified xsi:type="dcterms:W3CDTF">2021-12-14T14:28:38Z</dcterms:modified>
</cp:coreProperties>
</file>