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B6FF2-5B02-47BC-B314-DCE200456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35C51-EC2B-4209-B335-7D1C1B34C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3AED9-02E1-4771-93CE-F6F409D2E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C6E8-2283-45D0-9670-3DB77A6223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DB4C3-37A2-4B1C-BA85-7CBF9C16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00C9D-3A43-43AA-9F56-874C45E5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86B6-90A6-4ECC-91CD-ED4511D3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4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CBD7-6DD1-47DE-99B3-5B184A6B0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E5191-5F27-44DE-A8F8-679B5AD18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55682-5CFF-420F-9AF0-54A4192B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C6E8-2283-45D0-9670-3DB77A6223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19A75-9EB1-4144-AC27-E53DD0DDF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F20F1-A9BA-4221-8052-964E6006C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86B6-90A6-4ECC-91CD-ED4511D3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9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D33430-2D30-40BD-828A-65603B0599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6C816F-883C-49DC-AAC2-579796B8E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9858A-4157-41C9-A6D5-DF5D7A951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C6E8-2283-45D0-9670-3DB77A6223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2970F-0C17-41CB-82EC-18359100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100B-A081-47BF-A927-189D0105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86B6-90A6-4ECC-91CD-ED4511D3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1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519BB-D9D1-4A7E-B0A3-DC2FC517C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5D7FF-B966-490A-A411-D40C0FB7F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102EB-D7C6-4568-9EAB-7178F89C6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C6E8-2283-45D0-9670-3DB77A6223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0CCAE-B502-4CEB-8B62-4DBC2C5B9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D95EC-41BD-45D0-B590-9456BA50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86B6-90A6-4ECC-91CD-ED4511D3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0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0D6A-86FB-430C-A267-214D54A9D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42889-3BF4-4DD9-9C6C-ABE202366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35598-82BB-43B2-B173-14E6DF0BD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C6E8-2283-45D0-9670-3DB77A6223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51B0C-B45E-4153-BA2A-F2102A80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68BF-584E-40AD-BE13-6E1302747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86B6-90A6-4ECC-91CD-ED4511D3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2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B1E8-9A33-43D5-9567-491E2931E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32FDF-96D5-4142-8D11-5F5C76A271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52B08-E05B-4149-808D-6282E608C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43310-C2EC-4DA5-AEA3-04E3B5665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C6E8-2283-45D0-9670-3DB77A6223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830F2-A46E-4118-86AB-40D14779A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47C60-4CDF-42A1-9D26-0FF296155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86B6-90A6-4ECC-91CD-ED4511D3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9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27F65-5BA5-4906-B933-E5880A863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7EF01-3F79-46EB-8326-E960D0637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02F8D-F560-4987-8F04-33AA83B77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B2490F-D59E-4010-9DFF-3D834F0E8B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F5E58B-1BE4-4988-A022-8892F51D42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EC285C-B3C2-4FC6-A972-843B72709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C6E8-2283-45D0-9670-3DB77A6223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FBAEDF-4102-47DC-B284-943B2DBB3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3980E9-CAF3-4CB3-96DD-62085ED35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86B6-90A6-4ECC-91CD-ED4511D3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8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8CDE2-B191-4888-89F5-314E6C31E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4C0FED-73C7-451C-A8B2-C67213139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C6E8-2283-45D0-9670-3DB77A6223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F45796-789F-491C-8C84-A46D393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B2EB0-32D7-4533-BB4F-1B5165226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86B6-90A6-4ECC-91CD-ED4511D3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8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35F772-EA47-4C3C-BD53-58ED57D4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C6E8-2283-45D0-9670-3DB77A6223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1869F0-FDF1-47C9-8F83-F88246D81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06B76-E8D5-4B51-B22B-9335FBF65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86B6-90A6-4ECC-91CD-ED4511D3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3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E1499-7BE5-4FC6-BD51-99E5B56D2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EFD83-3D42-4A76-8DBC-C96F6D881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49E9D-3A16-4E41-9C1B-5E82D436E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639AC-112A-4B53-B9FF-7C91B468C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C6E8-2283-45D0-9670-3DB77A6223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3099D-86C1-442E-9FCD-2B47D1B5A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35927B-55DA-4B2B-8D27-BEBA3001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86B6-90A6-4ECC-91CD-ED4511D3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8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B12D8-764B-44F7-8F97-6A8C627D3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84EBD1-5C10-4E5C-8E2F-B1A18D607F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6A1708-9C8A-4C1D-BF74-7C9802DFC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193F9-0A46-44B1-87A6-B5D4D20A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C6E8-2283-45D0-9670-3DB77A6223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BC2A2-4FDB-49C6-92E9-CDD5DAF6D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E82D4-24D3-4C97-93F0-B50F2BE8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86B6-90A6-4ECC-91CD-ED4511D3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52D062-4B93-47A8-AF6F-27FFC6EBC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86856-C0BB-4E87-B119-D3495CD07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2FFE3-1203-48F0-BB34-DEFD62DB8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8C6E8-2283-45D0-9670-3DB77A6223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7822-0176-4FE5-8C4B-8EBB8D28D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BF915-6275-432A-BB6B-7550C1B4C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486B6-90A6-4ECC-91CD-ED4511D3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0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FA96E733-6F25-4991-BF44-64F4AD37E3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1465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0CA449D0-2739-4CC2-91D2-3AD546CCE618}"/>
              </a:ext>
            </a:extLst>
          </p:cNvPr>
          <p:cNvSpPr txBox="1">
            <a:spLocks/>
          </p:cNvSpPr>
          <p:nvPr/>
        </p:nvSpPr>
        <p:spPr>
          <a:xfrm>
            <a:off x="427564" y="1398476"/>
            <a:ext cx="7373938" cy="9196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  <a:cs typeface="Arial" panose="020B0604020202020204" pitchFamily="34" charset="0"/>
              </a:rPr>
              <a:t>HOLIDAY HOURS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0C3ED9C-D785-4608-9D67-9EFA7138686A}"/>
              </a:ext>
            </a:extLst>
          </p:cNvPr>
          <p:cNvSpPr txBox="1">
            <a:spLocks/>
          </p:cNvSpPr>
          <p:nvPr/>
        </p:nvSpPr>
        <p:spPr>
          <a:xfrm>
            <a:off x="937846" y="2129060"/>
            <a:ext cx="6837960" cy="38755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12/14 – 10-8</a:t>
            </a:r>
          </a:p>
          <a:p>
            <a:pPr>
              <a:lnSpc>
                <a:spcPct val="120000"/>
              </a:lnSpc>
            </a:pPr>
            <a:r>
              <a:rPr lang="en-US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12/15 – 10-8</a:t>
            </a:r>
          </a:p>
          <a:p>
            <a:pPr>
              <a:lnSpc>
                <a:spcPct val="120000"/>
              </a:lnSpc>
            </a:pPr>
            <a:r>
              <a:rPr lang="en-US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12/16 – 10-8</a:t>
            </a:r>
          </a:p>
          <a:p>
            <a:pPr>
              <a:lnSpc>
                <a:spcPct val="120000"/>
              </a:lnSpc>
            </a:pPr>
            <a:r>
              <a:rPr lang="en-US" sz="6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12/17 – 9-9</a:t>
            </a:r>
          </a:p>
          <a:p>
            <a:pPr>
              <a:lnSpc>
                <a:spcPct val="120000"/>
              </a:lnSpc>
            </a:pPr>
            <a:r>
              <a:rPr lang="en-US" sz="6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Day to Paint to Get Items by 12/24</a:t>
            </a:r>
          </a:p>
          <a:p>
            <a:pPr>
              <a:lnSpc>
                <a:spcPct val="120000"/>
              </a:lnSpc>
            </a:pPr>
            <a:r>
              <a:rPr lang="en-US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12/18 – 10-9</a:t>
            </a:r>
          </a:p>
          <a:p>
            <a:pPr>
              <a:lnSpc>
                <a:spcPct val="120000"/>
              </a:lnSpc>
            </a:pPr>
            <a:r>
              <a:rPr lang="en-US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12/19 – 11-6</a:t>
            </a:r>
          </a:p>
          <a:p>
            <a:pPr>
              <a:lnSpc>
                <a:spcPct val="120000"/>
              </a:lnSpc>
            </a:pPr>
            <a:r>
              <a:rPr lang="en-US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12/20 – 10-8</a:t>
            </a:r>
          </a:p>
          <a:p>
            <a:pPr>
              <a:lnSpc>
                <a:spcPct val="120000"/>
              </a:lnSpc>
            </a:pPr>
            <a:r>
              <a:rPr lang="en-US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12/21 – 10-8</a:t>
            </a:r>
          </a:p>
          <a:p>
            <a:pPr>
              <a:lnSpc>
                <a:spcPct val="120000"/>
              </a:lnSpc>
            </a:pPr>
            <a:r>
              <a:rPr lang="en-US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12/22 – 10-8</a:t>
            </a:r>
          </a:p>
          <a:p>
            <a:pPr>
              <a:lnSpc>
                <a:spcPct val="120000"/>
              </a:lnSpc>
            </a:pPr>
            <a:r>
              <a:rPr lang="en-US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12/23 – 10-8</a:t>
            </a:r>
          </a:p>
          <a:p>
            <a:pPr>
              <a:lnSpc>
                <a:spcPct val="120000"/>
              </a:lnSpc>
            </a:pPr>
            <a:r>
              <a:rPr lang="en-US" sz="6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12/24 – 10-2</a:t>
            </a:r>
          </a:p>
          <a:p>
            <a:pPr>
              <a:lnSpc>
                <a:spcPct val="120000"/>
              </a:lnSpc>
            </a:pPr>
            <a:r>
              <a:rPr lang="en-US" sz="64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PickUps</a:t>
            </a:r>
            <a:r>
              <a:rPr lang="en-US" sz="6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Gift Cards Only, No Painting</a:t>
            </a:r>
          </a:p>
          <a:p>
            <a:pPr>
              <a:lnSpc>
                <a:spcPct val="120000"/>
              </a:lnSpc>
            </a:pPr>
            <a:r>
              <a:rPr lang="en-US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12/25 – closed</a:t>
            </a:r>
          </a:p>
          <a:p>
            <a:pPr>
              <a:lnSpc>
                <a:spcPct val="120000"/>
              </a:lnSpc>
            </a:pPr>
            <a:r>
              <a:rPr lang="en-US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12/26 – 11-6</a:t>
            </a:r>
          </a:p>
          <a:p>
            <a:endParaRPr lang="en-US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3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September 20th- Saturday, September 25th</dc:title>
  <dc:creator>Cindy Mazzaro</dc:creator>
  <cp:lastModifiedBy>Cindy Mazzaro</cp:lastModifiedBy>
  <cp:revision>7</cp:revision>
  <dcterms:created xsi:type="dcterms:W3CDTF">2021-09-02T14:32:45Z</dcterms:created>
  <dcterms:modified xsi:type="dcterms:W3CDTF">2021-12-14T14:28:38Z</dcterms:modified>
</cp:coreProperties>
</file>